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6" r:id="rId3"/>
    <p:sldId id="257" r:id="rId4"/>
    <p:sldId id="258" r:id="rId5"/>
  </p:sldIdLst>
  <p:sldSz cx="12192000" cy="6858000"/>
  <p:notesSz cx="6858000" cy="9144000"/>
  <p:embeddedFontLst>
    <p:embeddedFont>
      <p:font typeface="汉仪力量黑简" panose="00020600040101010101" charset="-122"/>
      <p:regular r:id="rId11"/>
    </p:embeddedFont>
    <p:embeddedFont>
      <p:font typeface="汉仪综艺体简" panose="02010600000101010101" charset="-122"/>
      <p:regular r:id="rId12"/>
    </p:embeddedFont>
    <p:embeddedFont>
      <p:font typeface="Calibri" panose="020F0502020204030204" charset="0"/>
      <p:regular r:id="rId13"/>
      <p:bold r:id="rId14"/>
      <p:italic r:id="rId15"/>
      <p:boldItalic r:id="rId16"/>
    </p:embeddedFont>
    <p:embeddedFont>
      <p:font typeface="微软雅黑" panose="020B0503020204020204" charset="-122"/>
      <p:regular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handoutMaster" Target="handoutMasters/handout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6.xml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jpeg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未标题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35965" y="255905"/>
            <a:ext cx="2861945" cy="5993130"/>
          </a:xfrm>
          <a:prstGeom prst="rect">
            <a:avLst/>
          </a:prstGeom>
        </p:spPr>
      </p:pic>
      <p:sp>
        <p:nvSpPr>
          <p:cNvPr id="5" name="空心弧 4"/>
          <p:cNvSpPr/>
          <p:nvPr/>
        </p:nvSpPr>
        <p:spPr>
          <a:xfrm rot="10800000">
            <a:off x="735965" y="866775"/>
            <a:ext cx="2862580" cy="868680"/>
          </a:xfrm>
          <a:prstGeom prst="blockArc">
            <a:avLst/>
          </a:prstGeom>
          <a:gradFill>
            <a:gsLst>
              <a:gs pos="27000">
                <a:schemeClr val="accent5"/>
              </a:gs>
              <a:gs pos="0">
                <a:srgbClr val="91AAC4"/>
              </a:gs>
              <a:gs pos="100000">
                <a:srgbClr val="235589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文本框 5" descr="7b0a20202020227461726765744d6f64756c65223a202270726f636573734f6e6c696e65466f6e7473220a7d0a"/>
          <p:cNvSpPr txBox="1"/>
          <p:nvPr/>
        </p:nvSpPr>
        <p:spPr>
          <a:xfrm>
            <a:off x="1416050" y="484505"/>
            <a:ext cx="1692275" cy="692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400">
                <a:solidFill>
                  <a:schemeClr val="bg1"/>
                </a:solidFill>
                <a:latin typeface="汉仪力量黑简" panose="00020600040101010101" charset="-122"/>
                <a:ea typeface="汉仪力量黑简" panose="00020600040101010101" charset="-122"/>
                <a:sym typeface="汉仪力量黑简" panose="00020600040101010101" charset="-122"/>
              </a:rPr>
              <a:t>步骤</a:t>
            </a:r>
            <a:endParaRPr lang="zh-CN" altLang="en-US" sz="4400">
              <a:solidFill>
                <a:schemeClr val="bg1"/>
              </a:solidFill>
              <a:latin typeface="汉仪力量黑简" panose="00020600040101010101" charset="-122"/>
              <a:ea typeface="汉仪力量黑简" panose="00020600040101010101" charset="-122"/>
              <a:sym typeface="汉仪力量黑简" panose="000206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820" y="1985645"/>
            <a:ext cx="27520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  <a:sym typeface="汉仪综艺体简" panose="02010600000101010101" charset="-122"/>
              </a:rPr>
              <a:t>点击选手视频</a:t>
            </a:r>
            <a:endParaRPr lang="zh-CN" altLang="en-US" sz="3200">
              <a:solidFill>
                <a:schemeClr val="bg1"/>
              </a:solidFill>
              <a:latin typeface="汉仪综艺体简" panose="02010600000101010101" charset="-122"/>
              <a:ea typeface="汉仪综艺体简" panose="02010600000101010101" charset="-122"/>
              <a:sym typeface="汉仪综艺体简" panose="02010600000101010101" charset="-122"/>
            </a:endParaRPr>
          </a:p>
        </p:txBody>
      </p:sp>
      <p:sp>
        <p:nvSpPr>
          <p:cNvPr id="8" name="下箭头 7"/>
          <p:cNvSpPr/>
          <p:nvPr/>
        </p:nvSpPr>
        <p:spPr>
          <a:xfrm>
            <a:off x="1798320" y="2559685"/>
            <a:ext cx="574040" cy="765175"/>
          </a:xfrm>
          <a:prstGeom prst="down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846455" y="3378200"/>
            <a:ext cx="27520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  <a:sym typeface="汉仪综艺体简" panose="02010600000101010101" charset="-122"/>
              </a:rPr>
              <a:t>输入各项</a:t>
            </a:r>
            <a:r>
              <a:rPr lang="zh-CN" altLang="en-US" sz="32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  <a:sym typeface="汉仪综艺体简" panose="02010600000101010101" charset="-122"/>
              </a:rPr>
              <a:t>评分</a:t>
            </a:r>
            <a:endParaRPr lang="zh-CN" altLang="en-US" sz="3200">
              <a:solidFill>
                <a:schemeClr val="bg1"/>
              </a:solidFill>
              <a:latin typeface="汉仪综艺体简" panose="02010600000101010101" charset="-122"/>
              <a:ea typeface="汉仪综艺体简" panose="02010600000101010101" charset="-122"/>
              <a:sym typeface="汉仪综艺体简" panose="02010600000101010101" charset="-122"/>
            </a:endParaRPr>
          </a:p>
        </p:txBody>
      </p:sp>
      <p:sp>
        <p:nvSpPr>
          <p:cNvPr id="10" name="下箭头 9"/>
          <p:cNvSpPr/>
          <p:nvPr>
            <p:custDataLst>
              <p:tags r:id="rId3"/>
            </p:custDataLst>
          </p:nvPr>
        </p:nvSpPr>
        <p:spPr>
          <a:xfrm>
            <a:off x="1798320" y="3951605"/>
            <a:ext cx="574040" cy="765175"/>
          </a:xfrm>
          <a:prstGeom prst="down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846455" y="4841875"/>
            <a:ext cx="27520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32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  <a:sym typeface="汉仪综艺体简" panose="02010600000101010101" charset="-122"/>
              </a:rPr>
              <a:t>提交</a:t>
            </a:r>
            <a:r>
              <a:rPr lang="zh-CN" altLang="en-US" sz="32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  <a:sym typeface="汉仪综艺体简" panose="02010600000101010101" charset="-122"/>
              </a:rPr>
              <a:t>分数</a:t>
            </a:r>
            <a:endParaRPr lang="zh-CN" altLang="en-US" sz="3200">
              <a:solidFill>
                <a:schemeClr val="bg1"/>
              </a:solidFill>
              <a:latin typeface="汉仪综艺体简" panose="02010600000101010101" charset="-122"/>
              <a:ea typeface="汉仪综艺体简" panose="02010600000101010101" charset="-122"/>
              <a:sym typeface="汉仪综艺体简" panose="0201060000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未标题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450" y="1923415"/>
            <a:ext cx="11320780" cy="13995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58265" y="2207895"/>
            <a:ext cx="26492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</a:rPr>
              <a:t>评委打分</a:t>
            </a:r>
            <a:endParaRPr lang="zh-CN" altLang="en-US" sz="4800">
              <a:solidFill>
                <a:schemeClr val="bg1"/>
              </a:solidFill>
              <a:latin typeface="汉仪综艺体简" panose="02010600000101010101" charset="-122"/>
              <a:ea typeface="汉仪综艺体简" panose="02010600000101010101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4825365" y="2207895"/>
            <a:ext cx="26492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</a:rPr>
              <a:t>成绩</a:t>
            </a:r>
            <a:r>
              <a:rPr lang="zh-CN" altLang="en-US" sz="48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</a:rPr>
              <a:t>统计</a:t>
            </a:r>
            <a:endParaRPr lang="zh-CN" altLang="en-US" sz="4800">
              <a:solidFill>
                <a:schemeClr val="bg1"/>
              </a:solidFill>
              <a:latin typeface="汉仪综艺体简" panose="02010600000101010101" charset="-122"/>
              <a:ea typeface="汉仪综艺体简" panose="02010600000101010101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7999730" y="2207895"/>
            <a:ext cx="26492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</a:rPr>
              <a:t>赛事</a:t>
            </a:r>
            <a:r>
              <a:rPr lang="zh-CN" altLang="en-US" sz="4800">
                <a:solidFill>
                  <a:schemeClr val="bg1"/>
                </a:solidFill>
                <a:latin typeface="汉仪综艺体简" panose="02010600000101010101" charset="-122"/>
                <a:ea typeface="汉仪综艺体简" panose="02010600000101010101" charset="-122"/>
              </a:rPr>
              <a:t>申请</a:t>
            </a:r>
            <a:endParaRPr lang="zh-CN" altLang="en-US" sz="4800">
              <a:solidFill>
                <a:schemeClr val="bg1"/>
              </a:solidFill>
              <a:latin typeface="汉仪综艺体简" panose="02010600000101010101" charset="-122"/>
              <a:ea typeface="汉仪综艺体简" panose="02010600000101010101" charset="-122"/>
            </a:endParaRPr>
          </a:p>
        </p:txBody>
      </p:sp>
      <p:sp>
        <p:nvSpPr>
          <p:cNvPr id="8" name="半闭框 7"/>
          <p:cNvSpPr/>
          <p:nvPr/>
        </p:nvSpPr>
        <p:spPr>
          <a:xfrm>
            <a:off x="552450" y="1923415"/>
            <a:ext cx="485775" cy="633095"/>
          </a:xfrm>
          <a:prstGeom prst="halfFram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半闭框 8"/>
          <p:cNvSpPr/>
          <p:nvPr/>
        </p:nvSpPr>
        <p:spPr>
          <a:xfrm rot="10800000">
            <a:off x="11263630" y="2795270"/>
            <a:ext cx="603250" cy="544830"/>
          </a:xfrm>
          <a:prstGeom prst="halfFram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2" name="图片 1" descr="banner-s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5905" y="4255770"/>
            <a:ext cx="8787765" cy="1436370"/>
          </a:xfrm>
          <a:prstGeom prst="rect">
            <a:avLst/>
          </a:prstGeom>
        </p:spPr>
      </p:pic>
      <p:sp>
        <p:nvSpPr>
          <p:cNvPr id="3" name="半闭框 2"/>
          <p:cNvSpPr/>
          <p:nvPr/>
        </p:nvSpPr>
        <p:spPr>
          <a:xfrm rot="10800000">
            <a:off x="9648190" y="5069205"/>
            <a:ext cx="650240" cy="607060"/>
          </a:xfrm>
          <a:prstGeom prst="halfFram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COMMONDATA" val="eyJoZGlkIjoiNzlhYjJhNWNmZTYxNzI5NzgxMTYyYTU2MDIwM2Q0YTEifQ=="/>
  <p:tag name="KSO_WPP_MARK_KEY" val="c86b17dd-c445-4320-9ab5-d00715fa3efd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</Words>
  <Application>WPS 演示</Application>
  <PresentationFormat>宽屏</PresentationFormat>
  <Paragraphs>14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7" baseType="lpstr">
      <vt:lpstr>Arial</vt:lpstr>
      <vt:lpstr>宋体</vt:lpstr>
      <vt:lpstr>Wingdings</vt:lpstr>
      <vt:lpstr>汉仪力量黑简</vt:lpstr>
      <vt:lpstr>汉仪综艺体简</vt:lpstr>
      <vt:lpstr>Calibri</vt:lpstr>
      <vt:lpstr>微软雅黑</vt:lpstr>
      <vt:lpstr>Arial Unicode MS</vt:lpstr>
      <vt:lpstr>汉仪雪君体繁</vt:lpstr>
      <vt:lpstr>汉仪程行简</vt:lpstr>
      <vt:lpstr>华文楷体</vt:lpstr>
      <vt:lpstr>汉仪菱心体简</vt:lpstr>
      <vt:lpstr>汉仪超粗黑简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xiaokong</dc:creator>
  <cp:lastModifiedBy>小孔</cp:lastModifiedBy>
  <cp:revision>5</cp:revision>
  <dcterms:created xsi:type="dcterms:W3CDTF">2023-03-01T07:39:00Z</dcterms:created>
  <dcterms:modified xsi:type="dcterms:W3CDTF">2023-03-08T03:02:48Z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51697EC08CCB42D0955AABCE6C18B258</vt:lpwstr>
  </property>
  <property fmtid="{D5CDD505-2E9C-101B-9397-08002B2CF9AE}" pid="3" name="KSOProductBuildVer">
    <vt:lpwstr>2052-11.1.0.13703</vt:lpwstr>
  </property>
</Properties>
</file>

<file path=docProps/thumbnail.jpeg>
</file>